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9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572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uecher, Gernot" userId="fa5401a9-c32e-4d4b-b3d7-693cb9b23c43" providerId="ADAL" clId="{1C39438E-B64E-4423-BF3E-B42A4F73868D}"/>
    <pc:docChg chg="custSel modSld">
      <pc:chgData name="Truecher, Gernot" userId="fa5401a9-c32e-4d4b-b3d7-693cb9b23c43" providerId="ADAL" clId="{1C39438E-B64E-4423-BF3E-B42A4F73868D}" dt="2026-07-30T17:22:18.346" v="43" actId="14100"/>
      <pc:docMkLst>
        <pc:docMk/>
      </pc:docMkLst>
      <pc:sldChg chg="addSp delSp modSp mod">
        <pc:chgData name="Truecher, Gernot" userId="fa5401a9-c32e-4d4b-b3d7-693cb9b23c43" providerId="ADAL" clId="{1C39438E-B64E-4423-BF3E-B42A4F73868D}" dt="2026-07-30T17:22:18.346" v="43" actId="14100"/>
        <pc:sldMkLst>
          <pc:docMk/>
          <pc:sldMk cId="3665563676" sldId="299"/>
        </pc:sldMkLst>
        <pc:spChg chg="mod">
          <ac:chgData name="Truecher, Gernot" userId="fa5401a9-c32e-4d4b-b3d7-693cb9b23c43" providerId="ADAL" clId="{1C39438E-B64E-4423-BF3E-B42A4F73868D}" dt="2026-07-30T17:17:54.056" v="23" actId="20577"/>
          <ac:spMkLst>
            <pc:docMk/>
            <pc:sldMk cId="3665563676" sldId="299"/>
            <ac:spMk id="9" creationId="{F3E9101C-BA3B-46B1-BDCE-F61168EADFD2}"/>
          </ac:spMkLst>
        </pc:spChg>
        <pc:spChg chg="del mod">
          <ac:chgData name="Truecher, Gernot" userId="fa5401a9-c32e-4d4b-b3d7-693cb9b23c43" providerId="ADAL" clId="{1C39438E-B64E-4423-BF3E-B42A4F73868D}" dt="2026-07-30T17:20:24.249" v="37" actId="478"/>
          <ac:spMkLst>
            <pc:docMk/>
            <pc:sldMk cId="3665563676" sldId="299"/>
            <ac:spMk id="10" creationId="{4AD1285C-C22F-0769-607D-36D4903CF961}"/>
          </ac:spMkLst>
        </pc:spChg>
        <pc:spChg chg="mod">
          <ac:chgData name="Truecher, Gernot" userId="fa5401a9-c32e-4d4b-b3d7-693cb9b23c43" providerId="ADAL" clId="{1C39438E-B64E-4423-BF3E-B42A4F73868D}" dt="2026-07-30T17:17:00.381" v="3" actId="20577"/>
          <ac:spMkLst>
            <pc:docMk/>
            <pc:sldMk cId="3665563676" sldId="299"/>
            <ac:spMk id="37" creationId="{47E216F4-79EE-460B-9F16-66FBAFF0FD9F}"/>
          </ac:spMkLst>
        </pc:spChg>
        <pc:picChg chg="add mod modCrop">
          <ac:chgData name="Truecher, Gernot" userId="fa5401a9-c32e-4d4b-b3d7-693cb9b23c43" providerId="ADAL" clId="{1C39438E-B64E-4423-BF3E-B42A4F73868D}" dt="2026-07-30T17:22:18.346" v="43" actId="14100"/>
          <ac:picMkLst>
            <pc:docMk/>
            <pc:sldMk cId="3665563676" sldId="299"/>
            <ac:picMk id="3" creationId="{479CAAD2-141E-1CEA-91F1-9ECCD697F75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090A33-5653-4E9A-B0B2-11DDE3D6B6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1DEAD3F-A13A-42DC-8A42-27982C1DD9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1EC32C6-3C7E-4288-8752-9E3265BD9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1539B-0443-4117-99F8-EC82AE64C12F}" type="datetimeFigureOut">
              <a:rPr lang="de-AT" smtClean="0"/>
              <a:t>31.07.2026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D7347E5-AF86-40B5-9EA9-872883DA3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57723F9-1BCD-4072-84CF-17ACEBBE5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90354-D4FA-460F-8AC9-DCD1A620B5D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404765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FA13F1-F058-4CB1-A3E1-FE269B71E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C23B945-9231-41A0-9A35-6848876368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36DAA3F-7DF4-4676-82FB-7A2C3EF37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1539B-0443-4117-99F8-EC82AE64C12F}" type="datetimeFigureOut">
              <a:rPr lang="de-AT" smtClean="0"/>
              <a:t>31.07.2026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A9B28C9-AE93-4198-B027-BBCB33490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C5A2FCB-3247-49BE-9DA1-EDC75B207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90354-D4FA-460F-8AC9-DCD1A620B5D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14956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95CEF061-4411-41C1-BCF4-A8D38620D9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28BA23E-E519-46DD-8C11-56A4E7BE9B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4CD366C-6EF8-4824-9052-B04007C8A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1539B-0443-4117-99F8-EC82AE64C12F}" type="datetimeFigureOut">
              <a:rPr lang="de-AT" smtClean="0"/>
              <a:t>31.07.2026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9F34030-2484-47FA-9877-F7FBE2F81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510BA7F-B871-4FE4-A8F9-1276E5EC9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90354-D4FA-460F-8AC9-DCD1A620B5D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67722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49B17E-7277-4654-A9A5-B5A29FC8A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C7DFEC3-BE23-4D9B-B6E3-CB4E25B7EB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B662758-7AEC-446B-A3A2-9C79B3A52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1539B-0443-4117-99F8-EC82AE64C12F}" type="datetimeFigureOut">
              <a:rPr lang="de-AT" smtClean="0"/>
              <a:t>31.07.2026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025CF1A-4C05-4345-AA81-2C78EFEB6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994B83A-275E-4C20-9327-B2B158B51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90354-D4FA-460F-8AC9-DCD1A620B5D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89812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D6DCB2-76B1-42A9-A5E4-494E8EB60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BE77DD1-C57A-4935-8ED4-86FB586354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0F9C67C-BE69-4331-808E-96A2EB73C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1539B-0443-4117-99F8-EC82AE64C12F}" type="datetimeFigureOut">
              <a:rPr lang="de-AT" smtClean="0"/>
              <a:t>31.07.2026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9FF561B-98B1-47B8-B88B-7728CF88D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6180861-C944-47A5-B9E7-07FE61238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90354-D4FA-460F-8AC9-DCD1A620B5D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1404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B81A5A-1EC2-4AB6-BB6B-88998FF1A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8CF44D7-7E77-458A-B98D-CA045EFFAA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50EFEBD-2D70-4AAA-9472-DB62878D15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3C855E3-0810-4DF2-8955-3F713DBF1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1539B-0443-4117-99F8-EC82AE64C12F}" type="datetimeFigureOut">
              <a:rPr lang="de-AT" smtClean="0"/>
              <a:t>31.07.2026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0A71B69-F0CC-475E-AFC5-826C85FA1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5AB393F-75EC-4881-AAD6-D8414F173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90354-D4FA-460F-8AC9-DCD1A620B5D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7535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5733F3-1F87-4EF8-A115-612E61412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09C12E1-EBA8-4EAA-A081-0B244CE14F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34179CA-9F6F-437D-97B5-5BCFC21175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3039DDF-FCFB-4A29-B3C8-52B8F1AE2A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CA753A7B-710D-4B19-B4DE-6FF8A0417B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0B6B4D28-E9E7-40BA-8EA9-3F4E48E8F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1539B-0443-4117-99F8-EC82AE64C12F}" type="datetimeFigureOut">
              <a:rPr lang="de-AT" smtClean="0"/>
              <a:t>31.07.2026</a:t>
            </a:fld>
            <a:endParaRPr lang="de-AT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3D197C8-7F73-4EEF-8F6B-6A6975DB1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D6F66B8-80D2-42BA-A151-6DB46CA2C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90354-D4FA-460F-8AC9-DCD1A620B5D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287055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BC296A-E892-4EF6-8B79-A28CB06CC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C97E811-ACB2-4B4B-BF5B-2288B613A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1539B-0443-4117-99F8-EC82AE64C12F}" type="datetimeFigureOut">
              <a:rPr lang="de-AT" smtClean="0"/>
              <a:t>31.07.2026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B12B09C-3C71-48DF-B2A9-2ED956380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129E246-7A21-497B-A332-1BF126F41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90354-D4FA-460F-8AC9-DCD1A620B5D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249912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650A031-BC71-47D4-95DE-A9167F49F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1539B-0443-4117-99F8-EC82AE64C12F}" type="datetimeFigureOut">
              <a:rPr lang="de-AT" smtClean="0"/>
              <a:t>31.07.2026</a:t>
            </a:fld>
            <a:endParaRPr lang="de-AT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311658C-416D-4D4B-B827-C0943F31D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A24D89E-4BBB-480D-A99B-86B5601B9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90354-D4FA-460F-8AC9-DCD1A620B5D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42782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24750B-23F6-4FA7-8C8A-71E3F44CC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C9A20D5-976A-4D08-B420-E402F61C13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BF29978-E575-4B8A-97D6-14575F31D9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E6A2FA8-F9FD-476A-8AD6-3581AEA95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1539B-0443-4117-99F8-EC82AE64C12F}" type="datetimeFigureOut">
              <a:rPr lang="de-AT" smtClean="0"/>
              <a:t>31.07.2026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1ECD050-0825-46C6-9EB4-91892F592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FCB1EB4-6E60-4674-B3D6-5A79B1A2B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90354-D4FA-460F-8AC9-DCD1A620B5D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95194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90021A-79CA-445D-A1FC-5C5D2E5AB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E4FD24C0-ACCC-4C8F-BCD2-7156112A0F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6E15833-33B4-4C2D-B148-329C080B04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7B34DC8-61D6-4D40-8830-472FAC2A7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1539B-0443-4117-99F8-EC82AE64C12F}" type="datetimeFigureOut">
              <a:rPr lang="de-AT" smtClean="0"/>
              <a:t>31.07.2026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A842966-4DFA-4FD0-8F67-20433F549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B578A92-D2B0-49FA-B353-C6CD3ED3E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90354-D4FA-460F-8AC9-DCD1A620B5D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43466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kt 7" hidden="1">
            <a:extLst>
              <a:ext uri="{FF2B5EF4-FFF2-40B4-BE49-F238E27FC236}">
                <a16:creationId xmlns:a16="http://schemas.microsoft.com/office/drawing/2014/main" id="{AAD17CB8-02E1-4140-BAEA-528D4A8835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139114966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15" imgW="359" imgH="355" progId="TCLayout.ActiveDocument.1">
                  <p:embed/>
                </p:oleObj>
              </mc:Choice>
              <mc:Fallback>
                <p:oleObj name="think-cell Folie" r:id="rId15" imgW="359" imgH="355" progId="TCLayout.ActiveDocument.1">
                  <p:embed/>
                  <p:pic>
                    <p:nvPicPr>
                      <p:cNvPr id="8" name="Objekt 7" hidden="1">
                        <a:extLst>
                          <a:ext uri="{FF2B5EF4-FFF2-40B4-BE49-F238E27FC236}">
                            <a16:creationId xmlns:a16="http://schemas.microsoft.com/office/drawing/2014/main" id="{AAD17CB8-02E1-4140-BAEA-528D4A8835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hteck 6" hidden="1">
            <a:extLst>
              <a:ext uri="{FF2B5EF4-FFF2-40B4-BE49-F238E27FC236}">
                <a16:creationId xmlns:a16="http://schemas.microsoft.com/office/drawing/2014/main" id="{6DC7E70A-36C4-4810-A923-8F8473CCFF4D}"/>
              </a:ext>
            </a:extLst>
          </p:cNvPr>
          <p:cNvSpPr/>
          <p:nvPr userDrawn="1">
            <p:custDataLst>
              <p:tags r:id="rId1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de-DE" sz="4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5FB317C-8B83-4F74-A3BF-876E48AAF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65C7FD6-AA05-4D1B-BC5E-5D890CBD14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5464AB9-983E-4DB0-AD87-D5218D9AA0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1539B-0443-4117-99F8-EC82AE64C12F}" type="datetimeFigureOut">
              <a:rPr lang="de-AT" smtClean="0"/>
              <a:t>31.07.2026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03AA257-0958-40FE-B7E4-0262E642FB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098C2AD-ED33-4437-B925-D76A84A136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B90354-D4FA-460F-8AC9-DCD1A620B5D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90674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>
            <a:extLst>
              <a:ext uri="{FF2B5EF4-FFF2-40B4-BE49-F238E27FC236}">
                <a16:creationId xmlns:a16="http://schemas.microsoft.com/office/drawing/2014/main" id="{56F477E3-0F78-4D03-9327-4042DD7EAB61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59" imgH="355" progId="TCLayout.ActiveDocument.1">
                  <p:embed/>
                </p:oleObj>
              </mc:Choice>
              <mc:Fallback>
                <p:oleObj name="think-cell Folie" r:id="rId3" imgW="359" imgH="355" progId="TCLayout.ActiveDocument.1">
                  <p:embed/>
                  <p:pic>
                    <p:nvPicPr>
                      <p:cNvPr id="4" name="Objekt 3" hidden="1">
                        <a:extLst>
                          <a:ext uri="{FF2B5EF4-FFF2-40B4-BE49-F238E27FC236}">
                            <a16:creationId xmlns:a16="http://schemas.microsoft.com/office/drawing/2014/main" id="{56F477E3-0F78-4D03-9327-4042DD7EAB6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Textfeld 36">
            <a:extLst>
              <a:ext uri="{FF2B5EF4-FFF2-40B4-BE49-F238E27FC236}">
                <a16:creationId xmlns:a16="http://schemas.microsoft.com/office/drawing/2014/main" id="{47E216F4-79EE-460B-9F16-66FBAFF0FD9F}"/>
              </a:ext>
            </a:extLst>
          </p:cNvPr>
          <p:cNvSpPr txBox="1"/>
          <p:nvPr/>
        </p:nvSpPr>
        <p:spPr>
          <a:xfrm>
            <a:off x="139334" y="239865"/>
            <a:ext cx="6692858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3200" b="0" i="1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Bahnschrift SemiBold Condensed" panose="020B0502040204020203" pitchFamily="34" charset="0"/>
                <a:ea typeface="+mn-ea"/>
                <a:cs typeface="+mn-cs"/>
              </a:rPr>
              <a:t>Vereinsaktivität  2026/2027- Training Vorsaison</a:t>
            </a:r>
          </a:p>
        </p:txBody>
      </p:sp>
      <p:cxnSp>
        <p:nvCxnSpPr>
          <p:cNvPr id="40" name="Gerader Verbinder 39">
            <a:extLst>
              <a:ext uri="{FF2B5EF4-FFF2-40B4-BE49-F238E27FC236}">
                <a16:creationId xmlns:a16="http://schemas.microsoft.com/office/drawing/2014/main" id="{3E5A2F14-CAE9-49C7-B3FD-EA6D5688CA25}"/>
              </a:ext>
            </a:extLst>
          </p:cNvPr>
          <p:cNvCxnSpPr>
            <a:cxnSpLocks/>
          </p:cNvCxnSpPr>
          <p:nvPr/>
        </p:nvCxnSpPr>
        <p:spPr>
          <a:xfrm flipV="1">
            <a:off x="238918" y="784172"/>
            <a:ext cx="11583714" cy="5599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Grafik 4">
            <a:extLst>
              <a:ext uri="{FF2B5EF4-FFF2-40B4-BE49-F238E27FC236}">
                <a16:creationId xmlns:a16="http://schemas.microsoft.com/office/drawing/2014/main" id="{D4B0DF08-C0A9-46AD-A9E4-36BFF23348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5417" y="64753"/>
            <a:ext cx="1049346" cy="632206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CC55DA01-F5D2-496C-B93D-61A8617BB7BB}"/>
              </a:ext>
            </a:extLst>
          </p:cNvPr>
          <p:cNvSpPr txBox="1"/>
          <p:nvPr/>
        </p:nvSpPr>
        <p:spPr>
          <a:xfrm>
            <a:off x="10954254" y="3070353"/>
            <a:ext cx="102303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Quelle: dachstein.at</a:t>
            </a:r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F3E9101C-BA3B-46B1-BDCE-F61168EADFD2}"/>
              </a:ext>
            </a:extLst>
          </p:cNvPr>
          <p:cNvSpPr/>
          <p:nvPr/>
        </p:nvSpPr>
        <p:spPr>
          <a:xfrm>
            <a:off x="5581650" y="1085889"/>
            <a:ext cx="6333113" cy="2996191"/>
          </a:xfrm>
          <a:prstGeom prst="roundRect">
            <a:avLst>
              <a:gd name="adj" fmla="val 1735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166813" algn="l"/>
              </a:tabLst>
              <a:defRPr/>
            </a:pPr>
            <a:r>
              <a:rPr kumimoji="0" lang="de-AT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Kinder &amp; Schüler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166813" algn="l"/>
              </a:tabLst>
              <a:defRPr/>
            </a:pPr>
            <a:r>
              <a:rPr kumimoji="0" lang="de-AT" sz="1400" b="1" i="1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Ort	Reiteralm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166813" algn="l"/>
              </a:tabLst>
              <a:defRPr/>
            </a:pPr>
            <a:r>
              <a:rPr kumimoji="0" lang="de-AT" sz="1400" b="1" i="1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Datum 	05.12 – 06.12.2025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166813" algn="l"/>
              </a:tabLst>
              <a:defRPr/>
            </a:pPr>
            <a:r>
              <a:rPr kumimoji="0" lang="de-AT" sz="1400" b="0" i="1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Trainer	3-4#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166813" algn="l"/>
              </a:tabLst>
              <a:defRPr/>
            </a:pPr>
            <a:r>
              <a:rPr kumimoji="0" lang="de-AT" sz="1400" b="0" i="1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Ablauf	05.12. - Anreise; Training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166813" algn="l"/>
              </a:tabLst>
              <a:defRPr/>
            </a:pPr>
            <a:r>
              <a:rPr kumimoji="0" lang="de-AT" sz="1400" b="0" i="1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06.12 - Training, Abreise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166813" algn="l"/>
              </a:tabLst>
              <a:defRPr/>
            </a:pPr>
            <a:r>
              <a:rPr kumimoji="0" lang="de-AT" sz="1400" b="0" i="1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Kosten	ca. 90€/Kind zzgl. Unterkunft &amp; Liftkarte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166813" algn="l"/>
              </a:tabLst>
              <a:defRPr/>
            </a:pPr>
            <a:r>
              <a:rPr kumimoji="0" lang="de-AT" sz="1400" b="0" i="1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Entschädigung Trainer (Übernachtung, Trainingspauschale, 	Liftkarte)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166813" algn="l"/>
              </a:tabLst>
              <a:defRPr/>
            </a:pPr>
            <a:endParaRPr kumimoji="0" lang="de-AT" sz="1400" b="0" i="1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166813" algn="l"/>
              </a:tabLst>
              <a:defRPr/>
            </a:pPr>
            <a:r>
              <a:rPr kumimoji="0" lang="de-AT" sz="1400" b="0" i="1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Unterkunft	Selbstorganisation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166813" algn="l"/>
              </a:tabLst>
              <a:defRPr/>
            </a:pPr>
            <a:r>
              <a:rPr kumimoji="0" lang="de-AT" sz="1400" b="0" i="1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 Travel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55EADA1-6B2F-8027-EB37-A9102601EB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8918" y="1020572"/>
            <a:ext cx="5246079" cy="3669592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26F519B3-1902-8748-B900-11D01EEEC470}"/>
              </a:ext>
            </a:extLst>
          </p:cNvPr>
          <p:cNvSpPr txBox="1"/>
          <p:nvPr/>
        </p:nvSpPr>
        <p:spPr>
          <a:xfrm>
            <a:off x="139334" y="6485941"/>
            <a:ext cx="13083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quelle. www.reiteraml.at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79CAAD2-141E-1CEA-91F1-9ECCD697F75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26292" b="6755"/>
          <a:stretch>
            <a:fillRect/>
          </a:stretch>
        </p:blipFill>
        <p:spPr>
          <a:xfrm>
            <a:off x="6238875" y="4202655"/>
            <a:ext cx="5583757" cy="210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56367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3_xxPGejAe8FGHDYr9q1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</Words>
  <Application>Microsoft Office PowerPoint</Application>
  <PresentationFormat>Breitbild</PresentationFormat>
  <Paragraphs>14</Paragraphs>
  <Slides>1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Arial</vt:lpstr>
      <vt:lpstr>Bahnschrift SemiBold Condensed</vt:lpstr>
      <vt:lpstr>Calibri</vt:lpstr>
      <vt:lpstr>Calibri Light</vt:lpstr>
      <vt:lpstr>1_Office</vt:lpstr>
      <vt:lpstr>think-cell Folie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Truecher, Gernot</dc:creator>
  <cp:lastModifiedBy>Truecher, Gernot</cp:lastModifiedBy>
  <cp:revision>3</cp:revision>
  <dcterms:created xsi:type="dcterms:W3CDTF">2025-04-25T11:01:39Z</dcterms:created>
  <dcterms:modified xsi:type="dcterms:W3CDTF">2026-07-30T17:22:20Z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798273d-f5aa-46da-8e10-241f6dcd5f2d_Enabled">
    <vt:lpwstr>true</vt:lpwstr>
  </property>
  <property fmtid="{D5CDD505-2E9C-101B-9397-08002B2CF9AE}" pid="3" name="MSIP_Label_e798273d-f5aa-46da-8e10-241f6dcd5f2d_SetDate">
    <vt:lpwstr>2025-04-25T11:01:49Z</vt:lpwstr>
  </property>
  <property fmtid="{D5CDD505-2E9C-101B-9397-08002B2CF9AE}" pid="4" name="MSIP_Label_e798273d-f5aa-46da-8e10-241f6dcd5f2d_Method">
    <vt:lpwstr>Standard</vt:lpwstr>
  </property>
  <property fmtid="{D5CDD505-2E9C-101B-9397-08002B2CF9AE}" pid="5" name="MSIP_Label_e798273d-f5aa-46da-8e10-241f6dcd5f2d_Name">
    <vt:lpwstr>e798273d-f5aa-46da-8e10-241f6dcd5f2d</vt:lpwstr>
  </property>
  <property fmtid="{D5CDD505-2E9C-101B-9397-08002B2CF9AE}" pid="6" name="MSIP_Label_e798273d-f5aa-46da-8e10-241f6dcd5f2d_SiteId">
    <vt:lpwstr>c760270c-f3da-4cfa-9737-03808ef5579f</vt:lpwstr>
  </property>
  <property fmtid="{D5CDD505-2E9C-101B-9397-08002B2CF9AE}" pid="7" name="MSIP_Label_e798273d-f5aa-46da-8e10-241f6dcd5f2d_ActionId">
    <vt:lpwstr>5646166c-5a62-4bff-ae03-fff6e8faa6d6</vt:lpwstr>
  </property>
  <property fmtid="{D5CDD505-2E9C-101B-9397-08002B2CF9AE}" pid="8" name="MSIP_Label_e798273d-f5aa-46da-8e10-241f6dcd5f2d_ContentBits">
    <vt:lpwstr>0</vt:lpwstr>
  </property>
</Properties>
</file>